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424736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Ночью и утром туман. Ветер юго-западный, западный ночью 1-6, днем 7-12, порывы 15 м/с. Температура воздуха ночью 2-4, днем 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00918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9079" y="2055415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25 апреля, ночью 26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64717</TotalTime>
  <Words>628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7030</cp:revision>
  <cp:lastPrinted>2021-02-03T11:37:00Z</cp:lastPrinted>
  <dcterms:created xsi:type="dcterms:W3CDTF">2018-03-27T06:03:00Z</dcterms:created>
  <dcterms:modified xsi:type="dcterms:W3CDTF">2026-04-24T07:18:21Z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